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4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井 裕子" userId="69137d2865298c11" providerId="LiveId" clId="{BC3C7265-BA52-4FEA-A453-8BAFC382D3F6}"/>
    <pc:docChg chg="undo custSel addSld delSld modSld sldOrd">
      <pc:chgData name="石井 裕子" userId="69137d2865298c11" providerId="LiveId" clId="{BC3C7265-BA52-4FEA-A453-8BAFC382D3F6}" dt="2021-09-10T00:07:33.309" v="241" actId="20577"/>
      <pc:docMkLst>
        <pc:docMk/>
      </pc:docMkLst>
      <pc:sldChg chg="del">
        <pc:chgData name="石井 裕子" userId="69137d2865298c11" providerId="LiveId" clId="{BC3C7265-BA52-4FEA-A453-8BAFC382D3F6}" dt="2021-09-09T23:58:22.847" v="11" actId="47"/>
        <pc:sldMkLst>
          <pc:docMk/>
          <pc:sldMk cId="2591837937" sldId="256"/>
        </pc:sldMkLst>
      </pc:sldChg>
      <pc:sldChg chg="add ord modTransition">
        <pc:chgData name="石井 裕子" userId="69137d2865298c11" providerId="LiveId" clId="{BC3C7265-BA52-4FEA-A453-8BAFC382D3F6}" dt="2021-09-09T23:59:46.080" v="29"/>
        <pc:sldMkLst>
          <pc:docMk/>
          <pc:sldMk cId="0" sldId="257"/>
        </pc:sldMkLst>
      </pc:sldChg>
      <pc:sldChg chg="del">
        <pc:chgData name="石井 裕子" userId="69137d2865298c11" providerId="LiveId" clId="{BC3C7265-BA52-4FEA-A453-8BAFC382D3F6}" dt="2021-09-09T23:57:56.017" v="0" actId="47"/>
        <pc:sldMkLst>
          <pc:docMk/>
          <pc:sldMk cId="0" sldId="260"/>
        </pc:sldMkLst>
      </pc:sldChg>
      <pc:sldChg chg="del">
        <pc:chgData name="石井 裕子" userId="69137d2865298c11" providerId="LiveId" clId="{BC3C7265-BA52-4FEA-A453-8BAFC382D3F6}" dt="2021-09-09T23:58:22.847" v="11" actId="47"/>
        <pc:sldMkLst>
          <pc:docMk/>
          <pc:sldMk cId="1697513764" sldId="261"/>
        </pc:sldMkLst>
      </pc:sldChg>
      <pc:sldChg chg="modSp del mod ord">
        <pc:chgData name="石井 裕子" userId="69137d2865298c11" providerId="LiveId" clId="{BC3C7265-BA52-4FEA-A453-8BAFC382D3F6}" dt="2021-09-09T23:58:22.847" v="11" actId="47"/>
        <pc:sldMkLst>
          <pc:docMk/>
          <pc:sldMk cId="458140700" sldId="262"/>
        </pc:sldMkLst>
        <pc:spChg chg="mod">
          <ac:chgData name="石井 裕子" userId="69137d2865298c11" providerId="LiveId" clId="{BC3C7265-BA52-4FEA-A453-8BAFC382D3F6}" dt="2021-09-09T23:58:15.023" v="10" actId="1076"/>
          <ac:spMkLst>
            <pc:docMk/>
            <pc:sldMk cId="458140700" sldId="262"/>
            <ac:spMk id="5" creationId="{008B4FAA-B733-47D8-97D6-F6D661E7AF6B}"/>
          </ac:spMkLst>
        </pc:spChg>
        <pc:picChg chg="mod">
          <ac:chgData name="石井 裕子" userId="69137d2865298c11" providerId="LiveId" clId="{BC3C7265-BA52-4FEA-A453-8BAFC382D3F6}" dt="2021-09-09T23:58:15.023" v="10" actId="1076"/>
          <ac:picMkLst>
            <pc:docMk/>
            <pc:sldMk cId="458140700" sldId="262"/>
            <ac:picMk id="1028" creationId="{9DE06536-0A79-4CF3-9F1A-C8D99DDA126E}"/>
          </ac:picMkLst>
        </pc:picChg>
      </pc:sldChg>
      <pc:sldChg chg="del">
        <pc:chgData name="石井 裕子" userId="69137d2865298c11" providerId="LiveId" clId="{BC3C7265-BA52-4FEA-A453-8BAFC382D3F6}" dt="2021-09-09T23:58:24.092" v="12" actId="47"/>
        <pc:sldMkLst>
          <pc:docMk/>
          <pc:sldMk cId="436301738" sldId="263"/>
        </pc:sldMkLst>
      </pc:sldChg>
      <pc:sldChg chg="addSp delSp modSp new mod">
        <pc:chgData name="石井 裕子" userId="69137d2865298c11" providerId="LiveId" clId="{BC3C7265-BA52-4FEA-A453-8BAFC382D3F6}" dt="2021-09-09T23:59:37.846" v="26"/>
        <pc:sldMkLst>
          <pc:docMk/>
          <pc:sldMk cId="2086555130" sldId="265"/>
        </pc:sldMkLst>
        <pc:spChg chg="del">
          <ac:chgData name="石井 裕子" userId="69137d2865298c11" providerId="LiveId" clId="{BC3C7265-BA52-4FEA-A453-8BAFC382D3F6}" dt="2021-09-09T23:58:42.727" v="14" actId="478"/>
          <ac:spMkLst>
            <pc:docMk/>
            <pc:sldMk cId="2086555130" sldId="265"/>
            <ac:spMk id="2" creationId="{F6FF413B-8B07-45C2-BA0C-2C416506DA00}"/>
          </ac:spMkLst>
        </pc:spChg>
        <pc:spChg chg="del">
          <ac:chgData name="石井 裕子" userId="69137d2865298c11" providerId="LiveId" clId="{BC3C7265-BA52-4FEA-A453-8BAFC382D3F6}" dt="2021-09-09T23:58:42.727" v="14" actId="478"/>
          <ac:spMkLst>
            <pc:docMk/>
            <pc:sldMk cId="2086555130" sldId="265"/>
            <ac:spMk id="3" creationId="{88570F48-3FEA-4A85-A9DF-6E10BEBA262E}"/>
          </ac:spMkLst>
        </pc:spChg>
        <pc:picChg chg="add del mod modCrop">
          <ac:chgData name="石井 裕子" userId="69137d2865298c11" providerId="LiveId" clId="{BC3C7265-BA52-4FEA-A453-8BAFC382D3F6}" dt="2021-09-09T23:58:56.995" v="19" actId="478"/>
          <ac:picMkLst>
            <pc:docMk/>
            <pc:sldMk cId="2086555130" sldId="265"/>
            <ac:picMk id="5" creationId="{0E06D08A-0131-456D-B079-C333F1ADCAFC}"/>
          </ac:picMkLst>
        </pc:picChg>
        <pc:picChg chg="add mod modCrop">
          <ac:chgData name="石井 裕子" userId="69137d2865298c11" providerId="LiveId" clId="{BC3C7265-BA52-4FEA-A453-8BAFC382D3F6}" dt="2021-09-09T23:59:18.263" v="24" actId="14100"/>
          <ac:picMkLst>
            <pc:docMk/>
            <pc:sldMk cId="2086555130" sldId="265"/>
            <ac:picMk id="7" creationId="{9E03A1A0-3B2F-48F6-94EB-19472E8ADF32}"/>
          </ac:picMkLst>
        </pc:picChg>
        <pc:picChg chg="add del mod">
          <ac:chgData name="石井 裕子" userId="69137d2865298c11" providerId="LiveId" clId="{BC3C7265-BA52-4FEA-A453-8BAFC382D3F6}" dt="2021-09-09T23:59:37.846" v="26"/>
          <ac:picMkLst>
            <pc:docMk/>
            <pc:sldMk cId="2086555130" sldId="265"/>
            <ac:picMk id="8" creationId="{6774617F-2112-4A5D-8F2A-03A744F16732}"/>
          </ac:picMkLst>
        </pc:picChg>
      </pc:sldChg>
      <pc:sldChg chg="addSp delSp modSp add mod">
        <pc:chgData name="石井 裕子" userId="69137d2865298c11" providerId="LiveId" clId="{BC3C7265-BA52-4FEA-A453-8BAFC382D3F6}" dt="2021-09-10T00:07:33.309" v="241" actId="20577"/>
        <pc:sldMkLst>
          <pc:docMk/>
          <pc:sldMk cId="1338562788" sldId="266"/>
        </pc:sldMkLst>
        <pc:spChg chg="del">
          <ac:chgData name="石井 裕子" userId="69137d2865298c11" providerId="LiveId" clId="{BC3C7265-BA52-4FEA-A453-8BAFC382D3F6}" dt="2021-09-10T00:00:35.174" v="74" actId="478"/>
          <ac:spMkLst>
            <pc:docMk/>
            <pc:sldMk cId="1338562788" sldId="266"/>
            <ac:spMk id="2" creationId="{308EBDEB-BC59-ED4F-A489-9F431028CAA5}"/>
          </ac:spMkLst>
        </pc:spChg>
        <pc:spChg chg="mod">
          <ac:chgData name="石井 裕子" userId="69137d2865298c11" providerId="LiveId" clId="{BC3C7265-BA52-4FEA-A453-8BAFC382D3F6}" dt="2021-09-10T00:00:20.004" v="69" actId="20577"/>
          <ac:spMkLst>
            <pc:docMk/>
            <pc:sldMk cId="1338562788" sldId="266"/>
            <ac:spMk id="4" creationId="{4E57E568-FC3F-7D45-8734-A7D02DEB092B}"/>
          </ac:spMkLst>
        </pc:spChg>
        <pc:spChg chg="add mod">
          <ac:chgData name="石井 裕子" userId="69137d2865298c11" providerId="LiveId" clId="{BC3C7265-BA52-4FEA-A453-8BAFC382D3F6}" dt="2021-09-10T00:06:07.758" v="122" actId="1076"/>
          <ac:spMkLst>
            <pc:docMk/>
            <pc:sldMk cId="1338562788" sldId="266"/>
            <ac:spMk id="26" creationId="{794967D8-FE32-47CA-BAE9-B05933054959}"/>
          </ac:spMkLst>
        </pc:spChg>
        <pc:spChg chg="add mod">
          <ac:chgData name="石井 裕子" userId="69137d2865298c11" providerId="LiveId" clId="{BC3C7265-BA52-4FEA-A453-8BAFC382D3F6}" dt="2021-09-10T00:06:07.758" v="122" actId="1076"/>
          <ac:spMkLst>
            <pc:docMk/>
            <pc:sldMk cId="1338562788" sldId="266"/>
            <ac:spMk id="27" creationId="{354A30EE-93D2-4010-9479-886A3BC13021}"/>
          </ac:spMkLst>
        </pc:spChg>
        <pc:spChg chg="add mod">
          <ac:chgData name="石井 裕子" userId="69137d2865298c11" providerId="LiveId" clId="{BC3C7265-BA52-4FEA-A453-8BAFC382D3F6}" dt="2021-09-10T00:06:07.758" v="122" actId="1076"/>
          <ac:spMkLst>
            <pc:docMk/>
            <pc:sldMk cId="1338562788" sldId="266"/>
            <ac:spMk id="28" creationId="{3679D306-B62F-4B9D-828C-DE29AC684E88}"/>
          </ac:spMkLst>
        </pc:spChg>
        <pc:spChg chg="add mod">
          <ac:chgData name="石井 裕子" userId="69137d2865298c11" providerId="LiveId" clId="{BC3C7265-BA52-4FEA-A453-8BAFC382D3F6}" dt="2021-09-10T00:07:33.309" v="241" actId="20577"/>
          <ac:spMkLst>
            <pc:docMk/>
            <pc:sldMk cId="1338562788" sldId="266"/>
            <ac:spMk id="29" creationId="{451DC0FA-B199-46D6-80FD-A0D49665275C}"/>
          </ac:spMkLst>
        </pc:spChg>
        <pc:spChg chg="mod">
          <ac:chgData name="石井 裕子" userId="69137d2865298c11" providerId="LiveId" clId="{BC3C7265-BA52-4FEA-A453-8BAFC382D3F6}" dt="2021-09-10T00:00:29.904" v="73" actId="20577"/>
          <ac:spMkLst>
            <pc:docMk/>
            <pc:sldMk cId="1338562788" sldId="266"/>
            <ac:spMk id="145" creationId="{00000000-0000-0000-0000-000000000000}"/>
          </ac:spMkLst>
        </pc:spChg>
        <pc:spChg chg="mod">
          <ac:chgData name="石井 裕子" userId="69137d2865298c11" providerId="LiveId" clId="{BC3C7265-BA52-4FEA-A453-8BAFC382D3F6}" dt="2021-09-10T00:00:11.930" v="60" actId="20577"/>
          <ac:spMkLst>
            <pc:docMk/>
            <pc:sldMk cId="1338562788" sldId="266"/>
            <ac:spMk id="146" creationId="{00000000-0000-0000-0000-000000000000}"/>
          </ac:spMkLst>
        </pc:spChg>
        <pc:picChg chg="add mod">
          <ac:chgData name="石井 裕子" userId="69137d2865298c11" providerId="LiveId" clId="{BC3C7265-BA52-4FEA-A453-8BAFC382D3F6}" dt="2021-09-10T00:06:07.758" v="122" actId="1076"/>
          <ac:picMkLst>
            <pc:docMk/>
            <pc:sldMk cId="1338562788" sldId="266"/>
            <ac:picMk id="23" creationId="{678DC8FA-9C1C-4246-A7E5-F0B3C24E18DF}"/>
          </ac:picMkLst>
        </pc:picChg>
        <pc:picChg chg="add mod">
          <ac:chgData name="石井 裕子" userId="69137d2865298c11" providerId="LiveId" clId="{BC3C7265-BA52-4FEA-A453-8BAFC382D3F6}" dt="2021-09-10T00:06:07.758" v="122" actId="1076"/>
          <ac:picMkLst>
            <pc:docMk/>
            <pc:sldMk cId="1338562788" sldId="266"/>
            <ac:picMk id="24" creationId="{7165CEBF-4898-478E-9016-9D061E5C12DB}"/>
          </ac:picMkLst>
        </pc:picChg>
        <pc:picChg chg="add mod">
          <ac:chgData name="石井 裕子" userId="69137d2865298c11" providerId="LiveId" clId="{BC3C7265-BA52-4FEA-A453-8BAFC382D3F6}" dt="2021-09-10T00:06:07.758" v="122" actId="1076"/>
          <ac:picMkLst>
            <pc:docMk/>
            <pc:sldMk cId="1338562788" sldId="266"/>
            <ac:picMk id="25" creationId="{463882E8-0B8A-40F3-A042-07F628113E88}"/>
          </ac:picMkLst>
        </pc:picChg>
        <pc:picChg chg="del">
          <ac:chgData name="石井 裕子" userId="69137d2865298c11" providerId="LiveId" clId="{BC3C7265-BA52-4FEA-A453-8BAFC382D3F6}" dt="2021-09-09T23:59:53.887" v="31" actId="478"/>
          <ac:picMkLst>
            <pc:docMk/>
            <pc:sldMk cId="1338562788" sldId="266"/>
            <ac:picMk id="151" creationId="{00000000-0000-0000-0000-000000000000}"/>
          </ac:picMkLst>
        </pc:picChg>
        <pc:picChg chg="del">
          <ac:chgData name="石井 裕子" userId="69137d2865298c11" providerId="LiveId" clId="{BC3C7265-BA52-4FEA-A453-8BAFC382D3F6}" dt="2021-09-09T23:59:53.887" v="31" actId="478"/>
          <ac:picMkLst>
            <pc:docMk/>
            <pc:sldMk cId="1338562788" sldId="266"/>
            <ac:picMk id="152" creationId="{00000000-0000-0000-0000-000000000000}"/>
          </ac:picMkLst>
        </pc:picChg>
        <pc:picChg chg="del">
          <ac:chgData name="石井 裕子" userId="69137d2865298c11" providerId="LiveId" clId="{BC3C7265-BA52-4FEA-A453-8BAFC382D3F6}" dt="2021-09-09T23:59:53.887" v="31" actId="478"/>
          <ac:picMkLst>
            <pc:docMk/>
            <pc:sldMk cId="1338562788" sldId="266"/>
            <ac:picMk id="153" creationId="{00000000-0000-0000-0000-000000000000}"/>
          </ac:picMkLst>
        </pc:picChg>
        <pc:picChg chg="del">
          <ac:chgData name="石井 裕子" userId="69137d2865298c11" providerId="LiveId" clId="{BC3C7265-BA52-4FEA-A453-8BAFC382D3F6}" dt="2021-09-09T23:59:53.887" v="31" actId="478"/>
          <ac:picMkLst>
            <pc:docMk/>
            <pc:sldMk cId="1338562788" sldId="266"/>
            <ac:picMk id="154" creationId="{00000000-0000-0000-0000-000000000000}"/>
          </ac:picMkLst>
        </pc:picChg>
        <pc:picChg chg="del">
          <ac:chgData name="石井 裕子" userId="69137d2865298c11" providerId="LiveId" clId="{BC3C7265-BA52-4FEA-A453-8BAFC382D3F6}" dt="2021-09-09T23:59:53.887" v="31" actId="478"/>
          <ac:picMkLst>
            <pc:docMk/>
            <pc:sldMk cId="1338562788" sldId="266"/>
            <ac:picMk id="155" creationId="{00000000-0000-0000-0000-000000000000}"/>
          </ac:picMkLst>
        </pc:picChg>
        <pc:picChg chg="del">
          <ac:chgData name="石井 裕子" userId="69137d2865298c11" providerId="LiveId" clId="{BC3C7265-BA52-4FEA-A453-8BAFC382D3F6}" dt="2021-09-09T23:59:53.887" v="31" actId="478"/>
          <ac:picMkLst>
            <pc:docMk/>
            <pc:sldMk cId="1338562788" sldId="266"/>
            <ac:picMk id="15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129C2-9192-4DC1-944F-175A2C7B63A5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3DDB9-1768-4B37-8D0D-FB5AB9B09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046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9267-08A9-461D-BD8B-56BFAB8CC3F6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6A32-90B4-4E87-A108-375EB6C1B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404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9267-08A9-461D-BD8B-56BFAB8CC3F6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6A32-90B4-4E87-A108-375EB6C1B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14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9267-08A9-461D-BD8B-56BFAB8CC3F6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6A32-90B4-4E87-A108-375EB6C1B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9267-08A9-461D-BD8B-56BFAB8CC3F6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6A32-90B4-4E87-A108-375EB6C1B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45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9267-08A9-461D-BD8B-56BFAB8CC3F6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6A32-90B4-4E87-A108-375EB6C1B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66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9267-08A9-461D-BD8B-56BFAB8CC3F6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6A32-90B4-4E87-A108-375EB6C1B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16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9267-08A9-461D-BD8B-56BFAB8CC3F6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6A32-90B4-4E87-A108-375EB6C1B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7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9267-08A9-461D-BD8B-56BFAB8CC3F6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6A32-90B4-4E87-A108-375EB6C1B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090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9267-08A9-461D-BD8B-56BFAB8CC3F6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6A32-90B4-4E87-A108-375EB6C1B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52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9267-08A9-461D-BD8B-56BFAB8CC3F6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6A32-90B4-4E87-A108-375EB6C1B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82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9267-08A9-461D-BD8B-56BFAB8CC3F6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6A32-90B4-4E87-A108-375EB6C1B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74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E9267-08A9-461D-BD8B-56BFAB8CC3F6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86A32-90B4-4E87-A108-375EB6C1B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32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正方形/長方形 3"/>
          <p:cNvSpPr/>
          <p:nvPr/>
        </p:nvSpPr>
        <p:spPr>
          <a:xfrm>
            <a:off x="81279" y="90170"/>
            <a:ext cx="4434842" cy="6677660"/>
          </a:xfrm>
          <a:prstGeom prst="rect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0" name="テキスト ボックス 4"/>
          <p:cNvSpPr txBox="1"/>
          <p:nvPr/>
        </p:nvSpPr>
        <p:spPr>
          <a:xfrm>
            <a:off x="132079" y="152400"/>
            <a:ext cx="2143762" cy="273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 b="1" u="sng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+mn-lt"/>
                <a:ea typeface="+mn-ea"/>
                <a:cs typeface="+mn-cs"/>
                <a:sym typeface="Helvetica"/>
              </a:rPr>
              <a:t>設置作品のイメージ</a:t>
            </a:r>
          </a:p>
        </p:txBody>
      </p:sp>
      <p:sp>
        <p:nvSpPr>
          <p:cNvPr id="141" name="正方形/長方形 5"/>
          <p:cNvSpPr/>
          <p:nvPr/>
        </p:nvSpPr>
        <p:spPr>
          <a:xfrm>
            <a:off x="4572000" y="90169"/>
            <a:ext cx="4434841" cy="1584000"/>
          </a:xfrm>
          <a:prstGeom prst="rect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2" name="テキスト ボックス 6"/>
          <p:cNvSpPr txBox="1"/>
          <p:nvPr/>
        </p:nvSpPr>
        <p:spPr>
          <a:xfrm>
            <a:off x="4627879" y="152400"/>
            <a:ext cx="2143761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 b="1" u="sng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rPr lang="ja-JP" altLang="en-US" dirty="0">
                <a:latin typeface="+mn-lt"/>
                <a:ea typeface="+mn-ea"/>
                <a:cs typeface="+mn-cs"/>
                <a:sym typeface="Helvetica"/>
              </a:rPr>
              <a:t>作品のサイズ</a:t>
            </a:r>
            <a:endParaRPr dirty="0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43" name="正方形/長方形 7"/>
          <p:cNvSpPr/>
          <p:nvPr/>
        </p:nvSpPr>
        <p:spPr>
          <a:xfrm>
            <a:off x="4572000" y="5175666"/>
            <a:ext cx="4434841" cy="1584000"/>
          </a:xfrm>
          <a:prstGeom prst="rect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4" name="テキスト ボックス 8"/>
          <p:cNvSpPr txBox="1"/>
          <p:nvPr/>
        </p:nvSpPr>
        <p:spPr>
          <a:xfrm>
            <a:off x="4627879" y="5224418"/>
            <a:ext cx="2143761" cy="2736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 b="1" u="sng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>
                <a:latin typeface="+mn-lt"/>
                <a:ea typeface="+mn-ea"/>
                <a:cs typeface="+mn-cs"/>
                <a:sym typeface="Helvetica"/>
              </a:rPr>
              <a:t>作品の制作費</a:t>
            </a:r>
            <a:endParaRPr dirty="0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47" name="正方形/長方形 11"/>
          <p:cNvSpPr/>
          <p:nvPr/>
        </p:nvSpPr>
        <p:spPr>
          <a:xfrm>
            <a:off x="4572000" y="1785335"/>
            <a:ext cx="4434841" cy="1584000"/>
          </a:xfrm>
          <a:prstGeom prst="rect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8" name="テキスト ボックス 12"/>
          <p:cNvSpPr txBox="1"/>
          <p:nvPr/>
        </p:nvSpPr>
        <p:spPr>
          <a:xfrm>
            <a:off x="4627879" y="1843073"/>
            <a:ext cx="3627068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 b="1" u="sng"/>
            </a:pPr>
            <a:r>
              <a:rPr dirty="0" err="1">
                <a:latin typeface="+mn-lt"/>
                <a:ea typeface="+mn-ea"/>
                <a:cs typeface="+mn-cs"/>
                <a:sym typeface="Helvetica"/>
              </a:rPr>
              <a:t>作品の色</a:t>
            </a:r>
            <a:endParaRPr dirty="0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CB12006-478D-F2CF-5F0D-0E6CA64D9C12}"/>
              </a:ext>
            </a:extLst>
          </p:cNvPr>
          <p:cNvSpPr/>
          <p:nvPr/>
        </p:nvSpPr>
        <p:spPr>
          <a:xfrm>
            <a:off x="4572000" y="3480501"/>
            <a:ext cx="4434841" cy="1584000"/>
          </a:xfrm>
          <a:prstGeom prst="rect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28792C2-3F05-75A5-6D4A-1D16B50A6596}"/>
              </a:ext>
            </a:extLst>
          </p:cNvPr>
          <p:cNvSpPr txBox="1"/>
          <p:nvPr/>
        </p:nvSpPr>
        <p:spPr>
          <a:xfrm>
            <a:off x="4627879" y="3533746"/>
            <a:ext cx="3627068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 b="1" u="sng"/>
            </a:pPr>
            <a:r>
              <a:rPr lang="ja-JP" altLang="en-US" dirty="0">
                <a:latin typeface="+mn-lt"/>
                <a:ea typeface="+mn-ea"/>
                <a:cs typeface="+mn-cs"/>
                <a:sym typeface="Helvetica"/>
              </a:rPr>
              <a:t>塗料の種類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47A5839-DFD6-7B79-EE81-0C2ACA4C788F}"/>
              </a:ext>
            </a:extLst>
          </p:cNvPr>
          <p:cNvSpPr txBox="1"/>
          <p:nvPr/>
        </p:nvSpPr>
        <p:spPr>
          <a:xfrm>
            <a:off x="5576207" y="994043"/>
            <a:ext cx="2310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mm</a:t>
            </a:r>
            <a:r>
              <a:rPr kumimoji="1" lang="ja-JP" altLang="en-US" sz="1200" dirty="0"/>
              <a:t>　</a:t>
            </a:r>
            <a:r>
              <a:rPr kumimoji="1" lang="en-US" altLang="ja-JP" sz="1200" dirty="0"/>
              <a:t>×</a:t>
            </a:r>
            <a:r>
              <a:rPr kumimoji="1" lang="ja-JP" altLang="en-US" sz="1200" dirty="0"/>
              <a:t>　　</a:t>
            </a:r>
            <a:r>
              <a:rPr kumimoji="1" lang="en-US" altLang="ja-JP" sz="1200" dirty="0"/>
              <a:t>mm</a:t>
            </a:r>
            <a:r>
              <a:rPr kumimoji="1" lang="ja-JP" altLang="en-US" sz="1200" dirty="0"/>
              <a:t>　</a:t>
            </a:r>
            <a:r>
              <a:rPr kumimoji="1" lang="en-US" altLang="ja-JP" sz="1200" dirty="0"/>
              <a:t>×</a:t>
            </a:r>
            <a:r>
              <a:rPr kumimoji="1" lang="ja-JP" altLang="en-US" sz="1200" dirty="0"/>
              <a:t>　　</a:t>
            </a:r>
            <a:r>
              <a:rPr kumimoji="1" lang="en-US" altLang="ja-JP" sz="1200" dirty="0"/>
              <a:t>mm</a:t>
            </a:r>
            <a:r>
              <a:rPr kumimoji="1" lang="ja-JP" altLang="en-US" sz="1200" dirty="0"/>
              <a:t>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F3FB599-5716-26FB-EE69-CCD4BFC9D8F6}"/>
              </a:ext>
            </a:extLst>
          </p:cNvPr>
          <p:cNvSpPr txBox="1"/>
          <p:nvPr/>
        </p:nvSpPr>
        <p:spPr>
          <a:xfrm>
            <a:off x="8000999" y="606618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円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602</TotalTime>
  <Words>15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 裕子</dc:creator>
  <cp:lastModifiedBy>yuko_ajiki</cp:lastModifiedBy>
  <cp:revision>34</cp:revision>
  <dcterms:created xsi:type="dcterms:W3CDTF">2021-09-04T13:10:02Z</dcterms:created>
  <dcterms:modified xsi:type="dcterms:W3CDTF">2022-07-06T08:54:03Z</dcterms:modified>
</cp:coreProperties>
</file>